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807"/>
    <p:restoredTop sz="96064"/>
  </p:normalViewPr>
  <p:slideViewPr>
    <p:cSldViewPr snapToGrid="0" snapToObjects="1">
      <p:cViewPr>
        <p:scale>
          <a:sx n="100" d="100"/>
          <a:sy n="100" d="100"/>
        </p:scale>
        <p:origin x="-3336" y="-2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4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5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96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20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7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95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7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7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18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04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3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6F264-AB4B-4342-97B7-6C4C2A82FD9E}" type="datetimeFigureOut">
              <a:rPr kumimoji="1" lang="ja-JP" altLang="en-US" smtClean="0"/>
              <a:t>17/07/27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12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683568" y="1214106"/>
            <a:ext cx="79346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112865" y="132522"/>
            <a:ext cx="492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/>
              <a:t>演題名</a:t>
            </a:r>
            <a:endParaRPr kumimoji="1" lang="ja-JP" altLang="en-US" sz="28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09665" y="686543"/>
            <a:ext cx="492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smtClean="0"/>
              <a:t>発表者</a:t>
            </a:r>
            <a:r>
              <a:rPr kumimoji="1" lang="ja-JP" altLang="en-US" sz="2400" smtClean="0"/>
              <a:t>氏名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所属機関名</a:t>
            </a:r>
            <a:r>
              <a:rPr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38660" y="125896"/>
            <a:ext cx="1053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b="1" smtClean="0"/>
              <a:t>P-x</a:t>
            </a:r>
            <a:endParaRPr kumimoji="1" lang="ja-JP" altLang="en-US" sz="48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9428" y="1207748"/>
            <a:ext cx="81018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kumimoji="1" lang="en-US" altLang="ja-JP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>
                    <a:lumMod val="65000"/>
                  </a:schemeClr>
                </a:solidFill>
              </a:rPr>
              <a:t>演題のハイライトを図表を含めて作成してください。</a:t>
            </a:r>
            <a:endParaRPr lang="en-US" altLang="ja-JP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>
                    <a:lumMod val="65000"/>
                  </a:schemeClr>
                </a:solidFill>
              </a:rPr>
              <a:t>配色や全体のレイアウトは変更可能です。</a:t>
            </a:r>
            <a:endParaRPr lang="en-US" altLang="ja-JP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>
                    <a:lumMod val="65000"/>
                  </a:schemeClr>
                </a:solidFill>
              </a:rPr>
              <a:t>右上部に演題番号をご記載ください</a:t>
            </a:r>
            <a:endParaRPr lang="en-US" altLang="ja-JP" sz="28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2729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35</Words>
  <Application>Microsoft Macintosh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山岸誠</dc:creator>
  <cp:lastModifiedBy>MOS assciates</cp:lastModifiedBy>
  <cp:revision>5</cp:revision>
  <dcterms:created xsi:type="dcterms:W3CDTF">2016-07-19T08:00:18Z</dcterms:created>
  <dcterms:modified xsi:type="dcterms:W3CDTF">2017-07-27T08:09:44Z</dcterms:modified>
</cp:coreProperties>
</file>