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0243463" cy="50406300"/>
  <p:notesSz cx="6858000" cy="9144000"/>
  <p:defaultTextStyle>
    <a:defPPr>
      <a:defRPr lang="ja-JP"/>
    </a:defPPr>
    <a:lvl1pPr marL="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>
          <p15:clr>
            <a:srgbClr val="A4A3A4"/>
          </p15:clr>
        </p15:guide>
        <p15:guide id="2" pos="7938">
          <p15:clr>
            <a:srgbClr val="A4A3A4"/>
          </p15:clr>
        </p15:guide>
        <p15:guide id="3" pos="9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1" d="100"/>
          <a:sy n="11" d="100"/>
        </p:scale>
        <p:origin x="2625" y="156"/>
      </p:cViewPr>
      <p:guideLst>
        <p:guide orient="horz" pos="15876"/>
        <p:guide pos="7938"/>
        <p:guide pos="95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68260" y="15658627"/>
            <a:ext cx="25706944" cy="10804684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36521" y="28563570"/>
            <a:ext cx="21170424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2021/10/4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2021/10/4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0434421" y="14841856"/>
            <a:ext cx="18755147" cy="316112843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168977" y="14841856"/>
            <a:ext cx="55761385" cy="316112843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2021/10/4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2021/10/4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025" y="32390720"/>
            <a:ext cx="25706944" cy="10011251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389025" y="21364344"/>
            <a:ext cx="25706944" cy="11026374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2021/10/4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168978" y="86449142"/>
            <a:ext cx="37258267" cy="2445055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1931301" y="86449142"/>
            <a:ext cx="37258267" cy="2445055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2021/10/4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2174" y="2018589"/>
            <a:ext cx="27219117" cy="84010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2174" y="11283081"/>
            <a:ext cx="13362782" cy="470225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2174" y="15985331"/>
            <a:ext cx="13362782" cy="29041967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63262" y="11283081"/>
            <a:ext cx="13368030" cy="470225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63262" y="15985331"/>
            <a:ext cx="13368030" cy="29041967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2021/10/4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2021/10/4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2021/10/4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2176" y="2006917"/>
            <a:ext cx="9949891" cy="8541068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24355" y="2006922"/>
            <a:ext cx="16906936" cy="43020381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2176" y="10547990"/>
            <a:ext cx="9949891" cy="34479313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2021/10/4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27931" y="35284410"/>
            <a:ext cx="18146078" cy="4165524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27931" y="4503896"/>
            <a:ext cx="18146078" cy="3024378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27931" y="39449934"/>
            <a:ext cx="18146078" cy="5915736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2021/10/4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12174" y="2018589"/>
            <a:ext cx="27219117" cy="840105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2174" y="11761474"/>
            <a:ext cx="27219117" cy="33265828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12174" y="46719177"/>
            <a:ext cx="7056808" cy="268366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A01BE-B01F-4BF7-B98B-637D558E7802}" type="datetimeFigureOut">
              <a:rPr kumimoji="1" lang="ja-JP" altLang="en-US" smtClean="0"/>
              <a:pPr/>
              <a:t>2021/10/4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333183" y="46719177"/>
            <a:ext cx="9577097" cy="268366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1674483" y="46719177"/>
            <a:ext cx="7056808" cy="268366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kumimoji="1"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-7200749" y="111549"/>
            <a:ext cx="6721200" cy="672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-25002486" y="959352"/>
            <a:ext cx="1728192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6500" b="1" dirty="0">
                <a:latin typeface="ＭＳ ゴシック" pitchFamily="49" charset="-128"/>
                <a:ea typeface="ＭＳ ゴシック" pitchFamily="49" charset="-128"/>
              </a:rPr>
              <a:t>ご参考）</a:t>
            </a:r>
            <a:r>
              <a:rPr lang="ja-JP" altLang="en-US" sz="6500" dirty="0">
                <a:latin typeface="ＭＳ ゴシック" pitchFamily="49" charset="-128"/>
                <a:ea typeface="ＭＳ ゴシック" pitchFamily="49" charset="-128"/>
              </a:rPr>
              <a:t> →</a:t>
            </a:r>
            <a:endParaRPr lang="en-US" altLang="ja-JP" sz="6500" b="1" dirty="0">
              <a:latin typeface="ＭＳ ゴシック" pitchFamily="49" charset="-128"/>
              <a:ea typeface="ＭＳ ゴシック" pitchFamily="49" charset="-128"/>
            </a:endParaRPr>
          </a:p>
          <a:p>
            <a:pPr algn="r"/>
            <a:r>
              <a:rPr lang="ja-JP" altLang="en-US" sz="6500" dirty="0">
                <a:latin typeface="ＭＳ ゴシック" pitchFamily="49" charset="-128"/>
                <a:ea typeface="ＭＳ ゴシック" pitchFamily="49" charset="-128"/>
              </a:rPr>
              <a:t>拡大印刷すると</a:t>
            </a:r>
            <a:r>
              <a:rPr lang="en-US" altLang="ja-JP" sz="6500" dirty="0">
                <a:latin typeface="ＭＳ ゴシック" pitchFamily="49" charset="-128"/>
                <a:ea typeface="ＭＳ ゴシック" pitchFamily="49" charset="-128"/>
              </a:rPr>
              <a:t>20×20cm</a:t>
            </a:r>
            <a:r>
              <a:rPr lang="ja-JP" altLang="en-US" sz="6500" dirty="0">
                <a:latin typeface="ＭＳ ゴシック" pitchFamily="49" charset="-128"/>
                <a:ea typeface="ＭＳ ゴシック" pitchFamily="49" charset="-128"/>
              </a:rPr>
              <a:t>サイズになります。</a:t>
            </a:r>
            <a:endParaRPr lang="en-US" altLang="ja-JP" sz="6500" dirty="0">
              <a:latin typeface="ＭＳ ゴシック" pitchFamily="49" charset="-128"/>
              <a:ea typeface="ＭＳ ゴシック" pitchFamily="49" charset="-128"/>
            </a:endParaRPr>
          </a:p>
          <a:p>
            <a:pPr algn="r"/>
            <a:r>
              <a:rPr lang="ja-JP" altLang="en-US" sz="6500" dirty="0">
                <a:latin typeface="ＭＳ ゴシック" pitchFamily="49" charset="-128"/>
                <a:ea typeface="ＭＳ ゴシック" pitchFamily="49" charset="-128"/>
              </a:rPr>
              <a:t>　演題番号スペースを設ける場合に、</a:t>
            </a:r>
            <a:endParaRPr lang="en-US" altLang="ja-JP" sz="6500" dirty="0">
              <a:latin typeface="ＭＳ ゴシック" pitchFamily="49" charset="-128"/>
              <a:ea typeface="ＭＳ ゴシック" pitchFamily="49" charset="-128"/>
            </a:endParaRPr>
          </a:p>
          <a:p>
            <a:pPr algn="r"/>
            <a:r>
              <a:rPr lang="ja-JP" altLang="en-US" sz="6500" dirty="0">
                <a:latin typeface="ＭＳ ゴシック" pitchFamily="49" charset="-128"/>
                <a:ea typeface="ＭＳ ゴシック" pitchFamily="49" charset="-128"/>
              </a:rPr>
              <a:t>　サイズの目安としてご利用ください。</a:t>
            </a:r>
            <a:endParaRPr lang="en-US" altLang="ja-JP" sz="6500" dirty="0"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32187627" y="93280"/>
            <a:ext cx="19010113" cy="20585625"/>
            <a:chOff x="26643135" y="10198771"/>
            <a:chExt cx="19010113" cy="20585625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6643135" y="12320020"/>
              <a:ext cx="18000000" cy="2730002"/>
            </a:xfrm>
            <a:prstGeom prst="rect">
              <a:avLst/>
            </a:prstGeom>
            <a:noFill/>
          </p:spPr>
          <p:txBody>
            <a:bodyPr wrap="square" lIns="0" tIns="648000" rIns="0" bIns="648000" rtlCol="0">
              <a:spAutoFit/>
            </a:bodyPr>
            <a:lstStyle/>
            <a:p>
              <a:pPr algn="ctr"/>
              <a:r>
                <a:rPr lang="en-US" altLang="ja-JP" sz="9000" b="1">
                  <a:latin typeface="ＭＳ ゴシック" pitchFamily="49" charset="-128"/>
                  <a:ea typeface="ＭＳ ゴシック" pitchFamily="49" charset="-128"/>
                </a:rPr>
                <a:t>90×150cm</a:t>
              </a:r>
              <a:r>
                <a:rPr lang="ja-JP" altLang="en-US" sz="9000" b="1" dirty="0">
                  <a:latin typeface="ＭＳ ゴシック" pitchFamily="49" charset="-128"/>
                  <a:ea typeface="ＭＳ ゴシック" pitchFamily="49" charset="-128"/>
                </a:rPr>
                <a:t>印刷用</a:t>
              </a:r>
              <a:endParaRPr lang="en-US" altLang="ja-JP" sz="9000" b="1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6643135" y="15309014"/>
              <a:ext cx="18000000" cy="54636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lIns="1332000" tIns="648000" rIns="0" bIns="648000" rtlCol="0">
              <a:spAutoFit/>
            </a:bodyPr>
            <a:lstStyle/>
            <a:p>
              <a:r>
                <a:rPr lang="ja-JP" altLang="en-US" sz="9000">
                  <a:latin typeface="ＭＳ ゴシック" pitchFamily="49" charset="-128"/>
                  <a:ea typeface="ＭＳ ゴシック" pitchFamily="49" charset="-128"/>
                </a:rPr>
                <a:t>ページ設定</a:t>
              </a:r>
              <a:r>
                <a:rPr lang="en-US" altLang="ja-JP" sz="9000" b="1" baseline="40000">
                  <a:latin typeface="ＭＳ ゴシック" pitchFamily="49" charset="-128"/>
                  <a:ea typeface="ＭＳ ゴシック" pitchFamily="49" charset="-128"/>
                </a:rPr>
                <a:t>※1</a:t>
              </a:r>
              <a:r>
                <a:rPr lang="ja-JP" altLang="en-US" sz="9000">
                  <a:latin typeface="ＭＳ ゴシック" pitchFamily="49" charset="-128"/>
                  <a:ea typeface="ＭＳ ゴシック" pitchFamily="49" charset="-128"/>
                </a:rPr>
                <a:t>（縮小サイズ</a:t>
              </a:r>
              <a:r>
                <a:rPr lang="en-US" altLang="ja-JP" sz="9000" b="1" baseline="40000">
                  <a:latin typeface="ＭＳ ゴシック" pitchFamily="49" charset="-128"/>
                  <a:ea typeface="ＭＳ ゴシック" pitchFamily="49" charset="-128"/>
                </a:rPr>
                <a:t>※2</a:t>
              </a:r>
              <a:r>
                <a:rPr lang="ja-JP" altLang="en-US" sz="9000">
                  <a:latin typeface="ＭＳ ゴシック" pitchFamily="49" charset="-128"/>
                  <a:ea typeface="ＭＳ ゴシック" pitchFamily="49" charset="-128"/>
                </a:rPr>
                <a:t>）</a:t>
              </a:r>
              <a:endParaRPr kumimoji="1" lang="en-US" altLang="ja-JP" sz="9000"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9000">
                  <a:latin typeface="ＭＳ ゴシック" pitchFamily="49" charset="-128"/>
                  <a:ea typeface="ＭＳ ゴシック" pitchFamily="49" charset="-128"/>
                </a:rPr>
                <a:t>幅　　</a:t>
              </a:r>
              <a:r>
                <a:rPr lang="en-US" altLang="ja-JP" sz="9000">
                  <a:latin typeface="ＭＳ ゴシック" pitchFamily="49" charset="-128"/>
                  <a:ea typeface="ＭＳ ゴシック" pitchFamily="49" charset="-128"/>
                </a:rPr>
                <a:t>84cm</a:t>
              </a:r>
            </a:p>
            <a:p>
              <a:r>
                <a:rPr kumimoji="1" lang="ja-JP" altLang="en-US" sz="9000">
                  <a:latin typeface="ＭＳ ゴシック" pitchFamily="49" charset="-128"/>
                  <a:ea typeface="ＭＳ ゴシック" pitchFamily="49" charset="-128"/>
                </a:rPr>
                <a:t>高さ </a:t>
              </a:r>
              <a:r>
                <a:rPr kumimoji="1" lang="en-US" altLang="ja-JP" sz="9000">
                  <a:latin typeface="ＭＳ ゴシック" pitchFamily="49" charset="-128"/>
                  <a:ea typeface="ＭＳ ゴシック" pitchFamily="49" charset="-128"/>
                </a:rPr>
                <a:t>140cm</a:t>
              </a:r>
              <a:endParaRPr lang="en-US" altLang="ja-JP" sz="650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26643135" y="21658821"/>
              <a:ext cx="19010113" cy="9125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500" b="1" dirty="0">
                  <a:latin typeface="ＭＳ ゴシック" pitchFamily="49" charset="-128"/>
                  <a:ea typeface="ＭＳ ゴシック" pitchFamily="49" charset="-128"/>
                </a:rPr>
                <a:t>※1</a:t>
              </a:r>
              <a:r>
                <a:rPr lang="ja-JP" altLang="en-US" sz="6500" dirty="0">
                  <a:latin typeface="ＭＳ ゴシック" pitchFamily="49" charset="-128"/>
                  <a:ea typeface="ＭＳ ゴシック" pitchFamily="49" charset="-128"/>
                </a:rPr>
                <a:t>　</a:t>
              </a:r>
              <a:endParaRPr lang="en-US" altLang="ja-JP" sz="6500" dirty="0"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en-US" altLang="ja-JP" sz="6500" dirty="0">
                  <a:latin typeface="ＭＳ ゴシック" pitchFamily="49" charset="-128"/>
                  <a:ea typeface="ＭＳ ゴシック" pitchFamily="49" charset="-128"/>
                </a:rPr>
                <a:t>PowerPoint</a:t>
              </a:r>
              <a:r>
                <a:rPr lang="ja-JP" altLang="en-US" sz="6500" dirty="0">
                  <a:latin typeface="ＭＳ ゴシック" pitchFamily="49" charset="-128"/>
                  <a:ea typeface="ＭＳ ゴシック" pitchFamily="49" charset="-128"/>
                </a:rPr>
                <a:t>のバージョンによっては数値に若干</a:t>
              </a:r>
              <a:endParaRPr lang="en-US" altLang="ja-JP" sz="6500" dirty="0"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6500" dirty="0">
                  <a:latin typeface="ＭＳ ゴシック" pitchFamily="49" charset="-128"/>
                  <a:ea typeface="ＭＳ ゴシック" pitchFamily="49" charset="-128"/>
                </a:rPr>
                <a:t>誤差が生じている場合がありますが、そのまま　</a:t>
              </a:r>
              <a:endParaRPr lang="en-US" altLang="ja-JP" sz="6500" dirty="0"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6500" dirty="0">
                  <a:latin typeface="ＭＳ ゴシック" pitchFamily="49" charset="-128"/>
                  <a:ea typeface="ＭＳ ゴシック" pitchFamily="49" charset="-128"/>
                </a:rPr>
                <a:t>作成いただいて問題ございません。</a:t>
              </a:r>
              <a:endParaRPr lang="en-US" altLang="ja-JP" sz="6500" dirty="0">
                <a:latin typeface="ＭＳ ゴシック" pitchFamily="49" charset="-128"/>
                <a:ea typeface="ＭＳ ゴシック" pitchFamily="49" charset="-128"/>
              </a:endParaRPr>
            </a:p>
            <a:p>
              <a:endParaRPr lang="en-US" altLang="ja-JP" sz="6500" dirty="0"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en-US" altLang="ja-JP" sz="6500" b="1" dirty="0">
                  <a:latin typeface="ＭＳ ゴシック" pitchFamily="49" charset="-128"/>
                  <a:ea typeface="ＭＳ ゴシック" pitchFamily="49" charset="-128"/>
                </a:rPr>
                <a:t>※2</a:t>
              </a:r>
            </a:p>
            <a:p>
              <a:r>
                <a:rPr lang="en-US" altLang="ja-JP" sz="6500" dirty="0">
                  <a:latin typeface="ＭＳ ゴシック" pitchFamily="49" charset="-128"/>
                  <a:ea typeface="ＭＳ ゴシック" pitchFamily="49" charset="-128"/>
                </a:rPr>
                <a:t>PowerPoint</a:t>
              </a:r>
              <a:r>
                <a:rPr lang="ja-JP" altLang="en-US" sz="6500" dirty="0">
                  <a:latin typeface="ＭＳ ゴシック" pitchFamily="49" charset="-128"/>
                  <a:ea typeface="ＭＳ ゴシック" pitchFamily="49" charset="-128"/>
                </a:rPr>
                <a:t>の制限上</a:t>
              </a:r>
              <a:r>
                <a:rPr lang="ja-JP" altLang="en-US" sz="6500">
                  <a:latin typeface="ＭＳ ゴシック" pitchFamily="49" charset="-128"/>
                  <a:ea typeface="ＭＳ ゴシック" pitchFamily="49" charset="-128"/>
                </a:rPr>
                <a:t>、</a:t>
              </a:r>
              <a:r>
                <a:rPr lang="en-US" altLang="ja-JP" sz="6500">
                  <a:latin typeface="ＭＳ ゴシック" pitchFamily="49" charset="-128"/>
                  <a:ea typeface="ＭＳ ゴシック" pitchFamily="49" charset="-128"/>
                </a:rPr>
                <a:t>90×150cm</a:t>
              </a:r>
              <a:r>
                <a:rPr lang="ja-JP" altLang="en-US" sz="6500" dirty="0">
                  <a:latin typeface="ＭＳ ゴシック" pitchFamily="49" charset="-128"/>
                  <a:ea typeface="ＭＳ ゴシック" pitchFamily="49" charset="-128"/>
                </a:rPr>
                <a:t>原寸には設定</a:t>
              </a:r>
              <a:endParaRPr lang="en-US" altLang="ja-JP" sz="6500" dirty="0"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6500" dirty="0">
                  <a:latin typeface="ＭＳ ゴシック" pitchFamily="49" charset="-128"/>
                  <a:ea typeface="ＭＳ ゴシック" pitchFamily="49" charset="-128"/>
                </a:rPr>
                <a:t>できないため、縮小サイズにしております。</a:t>
              </a:r>
              <a:endParaRPr lang="en-US" altLang="ja-JP" sz="6500" dirty="0"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6500" dirty="0">
                  <a:latin typeface="ＭＳ ゴシック" pitchFamily="49" charset="-128"/>
                  <a:ea typeface="ＭＳ ゴシック" pitchFamily="49" charset="-128"/>
                </a:rPr>
                <a:t>（製作時に拡大印刷いたします。）</a:t>
              </a:r>
              <a:endParaRPr lang="en-US" altLang="ja-JP" sz="65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A82D8F84-5D1F-456E-B820-CC5EE7A3FF42}"/>
                </a:ext>
              </a:extLst>
            </p:cNvPr>
            <p:cNvSpPr txBox="1"/>
            <p:nvPr/>
          </p:nvSpPr>
          <p:spPr>
            <a:xfrm>
              <a:off x="26643135" y="10198771"/>
              <a:ext cx="17855984" cy="15388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ja-JP" altLang="en-US" sz="10000" b="1" dirty="0">
                  <a:ln w="28575">
                    <a:solidFill>
                      <a:srgbClr val="014099"/>
                    </a:solidFill>
                  </a:ln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テンプレート</a:t>
              </a:r>
              <a:endParaRPr lang="en-US" altLang="ja-JP" sz="10000" b="1" dirty="0">
                <a:ln w="28575">
                  <a:solidFill>
                    <a:srgbClr val="014099"/>
                  </a:solidFill>
                </a:ln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71E4FCC-67CE-084C-8CFC-98388F0AEEC7}"/>
              </a:ext>
            </a:extLst>
          </p:cNvPr>
          <p:cNvSpPr/>
          <p:nvPr/>
        </p:nvSpPr>
        <p:spPr>
          <a:xfrm>
            <a:off x="31755579" y="22322830"/>
            <a:ext cx="2073830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500" u="sng" dirty="0"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lang="ja-JP" altLang="en-US" sz="6500" u="sng" dirty="0">
                <a:latin typeface="ＭＳ ゴシック" pitchFamily="49" charset="-128"/>
                <a:ea typeface="ＭＳ ゴシック" pitchFamily="49" charset="-128"/>
              </a:rPr>
              <a:t>ご入稿時は、必ず</a:t>
            </a:r>
            <a:r>
              <a:rPr lang="en-US" altLang="ja-JP" sz="6500" u="sng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PDF</a:t>
            </a:r>
            <a:r>
              <a:rPr lang="ja-JP" altLang="en-US" sz="6500" u="sng" dirty="0">
                <a:latin typeface="ＭＳ ゴシック" pitchFamily="49" charset="-128"/>
                <a:ea typeface="ＭＳ ゴシック" pitchFamily="49" charset="-128"/>
              </a:rPr>
              <a:t>ファイルにてご入稿ください。</a:t>
            </a:r>
            <a:endParaRPr lang="en-US" altLang="ja-JP" sz="6500" u="sng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6500" u="sng" dirty="0">
                <a:latin typeface="ＭＳ ゴシック" pitchFamily="49" charset="-128"/>
                <a:ea typeface="ＭＳ ゴシック" pitchFamily="49" charset="-128"/>
              </a:rPr>
              <a:t>（</a:t>
            </a:r>
            <a:r>
              <a:rPr lang="en-US" altLang="ja-JP" sz="6500" u="sng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PDF</a:t>
            </a:r>
            <a:r>
              <a:rPr lang="ja-JP" altLang="en-US" sz="6500" u="sng" dirty="0">
                <a:latin typeface="ＭＳ ゴシック" pitchFamily="49" charset="-128"/>
                <a:ea typeface="ＭＳ ゴシック" pitchFamily="49" charset="-128"/>
              </a:rPr>
              <a:t>が印刷データになります）</a:t>
            </a:r>
            <a:endParaRPr lang="en-US" altLang="ja-JP" sz="6500" u="sng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6500" u="sng" dirty="0"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lang="en-US" altLang="ja-JP" sz="6500" u="sng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PDF</a:t>
            </a:r>
            <a:r>
              <a:rPr lang="ja-JP" altLang="en-US" sz="6500" u="sng" dirty="0">
                <a:latin typeface="ＭＳ ゴシック" pitchFamily="49" charset="-128"/>
                <a:ea typeface="ＭＳ ゴシック" pitchFamily="49" charset="-128"/>
              </a:rPr>
              <a:t>入稿の際、変換時に文字化け等がないか必ずお客様でご確認いただき、ご入稿ください。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148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cybignet</dc:creator>
  <cp:lastModifiedBy>藤田　真美（JCD）</cp:lastModifiedBy>
  <cp:revision>41</cp:revision>
  <dcterms:created xsi:type="dcterms:W3CDTF">2013-06-11T08:36:10Z</dcterms:created>
  <dcterms:modified xsi:type="dcterms:W3CDTF">2021-10-04T01:11:28Z</dcterms:modified>
</cp:coreProperties>
</file>