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40" autoAdjust="0"/>
    <p:restoredTop sz="96064"/>
  </p:normalViewPr>
  <p:slideViewPr>
    <p:cSldViewPr snapToGrid="0" snapToObjects="1">
      <p:cViewPr varScale="1">
        <p:scale>
          <a:sx n="75" d="100"/>
          <a:sy n="75" d="100"/>
        </p:scale>
        <p:origin x="1815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80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91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59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94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38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02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49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8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77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09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16F264-AB4B-4342-97B7-6C4C2A82FD9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16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18DB3529-D722-4AF1-81D0-C005972DC04F}"/>
              </a:ext>
            </a:extLst>
          </p:cNvPr>
          <p:cNvCxnSpPr>
            <a:cxnSpLocks/>
          </p:cNvCxnSpPr>
          <p:nvPr userDrawn="1"/>
        </p:nvCxnSpPr>
        <p:spPr>
          <a:xfrm>
            <a:off x="0" y="867495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861CC1F7-287B-4FAC-B915-BB8ED710AE00}"/>
              </a:ext>
            </a:extLst>
          </p:cNvPr>
          <p:cNvGrpSpPr/>
          <p:nvPr userDrawn="1"/>
        </p:nvGrpSpPr>
        <p:grpSpPr>
          <a:xfrm>
            <a:off x="0" y="6501088"/>
            <a:ext cx="9144000" cy="360000"/>
            <a:chOff x="0" y="6477492"/>
            <a:chExt cx="12192000" cy="360000"/>
          </a:xfrm>
          <a:solidFill>
            <a:srgbClr val="FF9999"/>
          </a:solidFill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7904470D-FED5-4D25-8D62-55816EA3871D}"/>
                </a:ext>
              </a:extLst>
            </p:cNvPr>
            <p:cNvSpPr/>
            <p:nvPr userDrawn="1"/>
          </p:nvSpPr>
          <p:spPr>
            <a:xfrm>
              <a:off x="0" y="6477492"/>
              <a:ext cx="12192000" cy="36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88FB1D9-13A0-45C7-A13F-38E2F4706997}"/>
                </a:ext>
              </a:extLst>
            </p:cNvPr>
            <p:cNvSpPr txBox="1"/>
            <p:nvPr userDrawn="1"/>
          </p:nvSpPr>
          <p:spPr>
            <a:xfrm>
              <a:off x="53096" y="6522086"/>
              <a:ext cx="3604504" cy="30008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第</a:t>
              </a:r>
              <a:r>
                <a:rPr kumimoji="1" lang="en-US" altLang="ja-JP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8</a:t>
              </a:r>
              <a:r>
                <a:rPr kumimoji="1" lang="ja-JP" altLang="en-US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回日本</a:t>
              </a:r>
              <a:r>
                <a:rPr kumimoji="1" lang="en-US" altLang="ja-JP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HTLV-1</a:t>
              </a:r>
              <a:r>
                <a:rPr kumimoji="1" lang="ja-JP" altLang="en-US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学会学術集会</a:t>
              </a:r>
              <a:endParaRPr kumimoji="1" lang="ja-JP" altLang="en-US" sz="1350" dirty="0">
                <a:solidFill>
                  <a:schemeClr val="bg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826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727650" y="56306"/>
            <a:ext cx="36973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00" b="1" dirty="0"/>
              <a:t>演題名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25250" y="471823"/>
            <a:ext cx="369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発表者氏名　</a:t>
            </a:r>
            <a:r>
              <a:rPr lang="en-US" altLang="ja-JP" dirty="0"/>
              <a:t>(</a:t>
            </a:r>
            <a:r>
              <a:rPr lang="ja-JP" altLang="en-US" dirty="0"/>
              <a:t>所属機関名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730662" y="260683"/>
            <a:ext cx="141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+mn-ea"/>
              </a:rPr>
              <a:t>P-X</a:t>
            </a:r>
            <a:endParaRPr lang="ja-JP" altLang="en-US" sz="2800" b="1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8653" y="2083083"/>
            <a:ext cx="7237019" cy="2961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演題のハイライトを図表を含めて作成してください。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配色や全体のレイアウトは変更可能です。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右上部に演題番号をご記載ください。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データ形式：</a:t>
            </a: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MPEG4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形式（拡張子「</a:t>
            </a: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.mp4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」</a:t>
            </a:r>
          </a:p>
          <a:p>
            <a:pPr algn="ctr">
              <a:lnSpc>
                <a:spcPct val="150000"/>
              </a:lnSpc>
            </a:pP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Power Point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に発表音声（ナレーション）を録音したものを、</a:t>
            </a: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MPEG4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形式（拡張子「</a:t>
            </a: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.mp4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」）の動画で保存頂きご提出ください。</a:t>
            </a:r>
            <a:endParaRPr lang="en-US" altLang="ja-JP" u="sng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42729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80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山岸誠</dc:creator>
  <cp:lastModifiedBy>阿部　菜有子 / Nayuko ABE（JCD）</cp:lastModifiedBy>
  <cp:revision>8</cp:revision>
  <dcterms:created xsi:type="dcterms:W3CDTF">2016-07-19T08:00:18Z</dcterms:created>
  <dcterms:modified xsi:type="dcterms:W3CDTF">2022-09-28T00:20:05Z</dcterms:modified>
</cp:coreProperties>
</file>