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99"/>
    <a:srgbClr val="FF99CC"/>
    <a:srgbClr val="050C26"/>
    <a:srgbClr val="221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5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FA72C3-4691-421E-9D2A-B54F4FFAA0CC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6106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8D144C-4A58-49A6-B344-645FECEE0E93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91658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853E7F-5DEF-4D8E-B26C-F203F9D379B4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15763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9361A0-5A01-451F-8560-BC2D696DD60B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43717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396A39-B44F-42E2-ACE2-527DCB1BEF10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80980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EE0839-05A9-4EA7-A079-D7A8B54CE82E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79028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8B0075-0081-4448-8A22-C2EA3EA63D7E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99434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FD7546-5D06-4B67-B6EF-BE6B124A5E4D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48518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A8D171-8C0A-46B3-826F-F01C682B660D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78329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6F5D64-EA92-4B36-8C34-AA13670C1A19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96453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A5B8BA-FF6D-4770-A659-76AF5B05D68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BB8A12-34E4-46AE-8408-BD1DDDE58C60}"/>
              </a:ext>
            </a:extLst>
          </p:cNvPr>
          <p:cNvSpPr txBox="1"/>
          <p:nvPr userDrawn="1"/>
        </p:nvSpPr>
        <p:spPr>
          <a:xfrm>
            <a:off x="8189892" y="6498001"/>
            <a:ext cx="954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5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29515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FE88E5D-B37D-499C-A7F2-B0DB5038DF34}"/>
              </a:ext>
            </a:extLst>
          </p:cNvPr>
          <p:cNvGrpSpPr/>
          <p:nvPr userDrawn="1"/>
        </p:nvGrpSpPr>
        <p:grpSpPr>
          <a:xfrm>
            <a:off x="0" y="6501088"/>
            <a:ext cx="9144000" cy="360000"/>
            <a:chOff x="0" y="6477492"/>
            <a:chExt cx="12192000" cy="360000"/>
          </a:xfrm>
          <a:solidFill>
            <a:srgbClr val="FF9999"/>
          </a:solidFill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346AB01-92DB-4B88-830E-201DA8D885D5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D369949-E052-4422-880F-14095DC062C8}"/>
                </a:ext>
              </a:extLst>
            </p:cNvPr>
            <p:cNvSpPr txBox="1"/>
            <p:nvPr userDrawn="1"/>
          </p:nvSpPr>
          <p:spPr>
            <a:xfrm>
              <a:off x="53096" y="6522086"/>
              <a:ext cx="3604504" cy="3000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8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sz="135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81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5AC41-2E99-4864-9B44-EE1F7B89B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531287"/>
            <a:ext cx="6858000" cy="1420958"/>
          </a:xfrm>
        </p:spPr>
        <p:txBody>
          <a:bodyPr>
            <a:normAutofit/>
          </a:bodyPr>
          <a:lstStyle/>
          <a:p>
            <a:r>
              <a:rPr lang="ja-JP" altLang="en-US" sz="2800" b="1" dirty="0"/>
              <a:t>学術集会口演発表スライド</a:t>
            </a:r>
            <a:br>
              <a:rPr lang="en-US" altLang="ja-JP" sz="2800" b="1" dirty="0"/>
            </a:br>
            <a:r>
              <a:rPr lang="ja-JP" altLang="en-US" sz="2800" b="1" dirty="0"/>
              <a:t>設定のお願い</a:t>
            </a:r>
            <a:br>
              <a:rPr lang="en-US" altLang="ja-JP" sz="1600" dirty="0"/>
            </a:br>
            <a:endParaRPr lang="ja-JP" altLang="en-US" sz="16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7E4AAE-14FA-4D35-A3AE-75C57D190768}"/>
              </a:ext>
            </a:extLst>
          </p:cNvPr>
          <p:cNvSpPr/>
          <p:nvPr/>
        </p:nvSpPr>
        <p:spPr>
          <a:xfrm>
            <a:off x="905857" y="2056076"/>
            <a:ext cx="76859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オンライン視聴者画面で、進行中セッションを明らかにするため、</a:t>
            </a:r>
            <a:endParaRPr lang="en-US" altLang="ja-JP" sz="1400" dirty="0"/>
          </a:p>
          <a:p>
            <a:r>
              <a:rPr lang="ja-JP" altLang="en-US" sz="1400" dirty="0"/>
              <a:t>学術集会専用のフッターを、発表スライドに貼り付け頂きたくお願いいたします。</a:t>
            </a:r>
            <a:endParaRPr lang="en-US" altLang="ja-JP" sz="1400" dirty="0"/>
          </a:p>
          <a:p>
            <a:br>
              <a:rPr lang="en-US" altLang="ja-JP" sz="1400" dirty="0"/>
            </a:br>
            <a:r>
              <a:rPr lang="ja-JP" altLang="en-US" sz="1400" dirty="0"/>
              <a:t>①総会専用のフッターの右下に「演題番号」と「氏名」を記載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u="sng" dirty="0"/>
              <a:t>例：</a:t>
            </a:r>
            <a:r>
              <a:rPr lang="en-US" altLang="ja-JP" sz="1400" u="sng" dirty="0"/>
              <a:t>O-1_</a:t>
            </a:r>
            <a:r>
              <a:rPr lang="ja-JP" altLang="en-US" sz="1400" u="sng" dirty="0"/>
              <a:t>東京 太郎</a:t>
            </a:r>
          </a:p>
          <a:p>
            <a:r>
              <a:rPr lang="ja-JP" altLang="en-US" sz="1400" dirty="0"/>
              <a:t>　　</a:t>
            </a:r>
            <a:endParaRPr lang="en-US" altLang="ja-JP" sz="1400" u="sng" dirty="0"/>
          </a:p>
          <a:p>
            <a:r>
              <a:rPr lang="ja-JP" altLang="en-US" sz="1400" dirty="0"/>
              <a:t>②</a:t>
            </a:r>
            <a:r>
              <a:rPr lang="ja-JP" altLang="en-US" sz="1400" b="1" dirty="0">
                <a:solidFill>
                  <a:srgbClr val="FF0000"/>
                </a:solidFill>
              </a:rPr>
              <a:t>発表スライドの全ページ</a:t>
            </a:r>
            <a:r>
              <a:rPr lang="ja-JP" altLang="en-US" sz="1400" dirty="0"/>
              <a:t>のフッターとして設定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en-US" altLang="ja-JP" sz="1400" dirty="0"/>
              <a:t>※</a:t>
            </a:r>
            <a:r>
              <a:rPr lang="ja-JP" altLang="en-US" sz="1400" dirty="0"/>
              <a:t>本</a:t>
            </a:r>
            <a:r>
              <a:rPr lang="en-US" altLang="ja-JP" sz="1400" dirty="0"/>
              <a:t>PPT</a:t>
            </a:r>
            <a:r>
              <a:rPr lang="ja-JP" altLang="en-US" sz="1400" dirty="0"/>
              <a:t>データをベースに作成いただくか、</a:t>
            </a:r>
            <a:endParaRPr lang="en-US" altLang="ja-JP" sz="1400" dirty="0"/>
          </a:p>
          <a:p>
            <a:r>
              <a:rPr lang="ja-JP" altLang="en-US" sz="1400" dirty="0"/>
              <a:t>　　すでに、スライドを作成済の場合は、以下のいずれかで編集をお願いいたします。</a:t>
            </a:r>
            <a:endParaRPr lang="en-US" altLang="ja-JP" sz="1400" dirty="0"/>
          </a:p>
          <a:p>
            <a:r>
              <a:rPr lang="ja-JP" altLang="en-US" sz="1400" dirty="0"/>
              <a:t>　　・スライドマスター（表示＞スライドマスターから選択）で画像を貼り付けし設定</a:t>
            </a:r>
            <a:endParaRPr lang="en-US" altLang="ja-JP" sz="1400" dirty="0"/>
          </a:p>
          <a:p>
            <a:r>
              <a:rPr lang="ja-JP" altLang="en-US" sz="1400" dirty="0"/>
              <a:t>　　・スライド本文へ貼り付け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お手数ではございますが、必ず、すべてのスライドに挿入頂きますよう、</a:t>
            </a:r>
            <a:endParaRPr lang="en-US" altLang="ja-JP" sz="1400" dirty="0"/>
          </a:p>
          <a:p>
            <a:r>
              <a:rPr lang="ja-JP" altLang="en-US" sz="1400" dirty="0"/>
              <a:t>ご協力の程何卒よろしくお願い申し上げます。</a:t>
            </a:r>
            <a:endParaRPr lang="en-US" altLang="ja-JP" sz="1400" dirty="0"/>
          </a:p>
          <a:p>
            <a:endParaRPr lang="en-US" altLang="ja-JP" sz="1400" dirty="0"/>
          </a:p>
          <a:p>
            <a:pPr algn="r"/>
            <a:r>
              <a:rPr lang="zh-CN" altLang="en-US" sz="1400" dirty="0"/>
              <a:t>第</a:t>
            </a:r>
            <a:r>
              <a:rPr lang="en-US" altLang="zh-CN" sz="1400" dirty="0"/>
              <a:t>8</a:t>
            </a:r>
            <a:r>
              <a:rPr lang="zh-CN" altLang="en-US" sz="1400" dirty="0"/>
              <a:t>回日本</a:t>
            </a:r>
            <a:r>
              <a:rPr lang="en-US" altLang="zh-CN" sz="1400" dirty="0"/>
              <a:t>HTLV-1</a:t>
            </a:r>
            <a:r>
              <a:rPr lang="zh-CN" altLang="en-US" sz="1400" dirty="0"/>
              <a:t>学会学術集会　運営事務局</a:t>
            </a:r>
            <a:endParaRPr lang="en-US" altLang="ja-JP" sz="14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C2CD27-D4E4-445F-BC66-27FA08D61D4A}"/>
              </a:ext>
            </a:extLst>
          </p:cNvPr>
          <p:cNvSpPr txBox="1"/>
          <p:nvPr/>
        </p:nvSpPr>
        <p:spPr>
          <a:xfrm>
            <a:off x="7756177" y="5714872"/>
            <a:ext cx="13657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350" b="1" dirty="0">
                <a:solidFill>
                  <a:schemeClr val="bg1"/>
                </a:solidFill>
              </a:rPr>
              <a:t>O-1</a:t>
            </a:r>
            <a:r>
              <a:rPr lang="ja-JP" altLang="en-US" sz="1350" b="1" dirty="0">
                <a:solidFill>
                  <a:schemeClr val="bg1"/>
                </a:solidFill>
              </a:rPr>
              <a:t>　熊本 太郎</a:t>
            </a:r>
            <a:endParaRPr lang="ja-JP" altLang="en-US" sz="135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B7D2A9-6C57-4EB3-B2BF-B847B177DAA2}"/>
              </a:ext>
            </a:extLst>
          </p:cNvPr>
          <p:cNvSpPr txBox="1"/>
          <p:nvPr/>
        </p:nvSpPr>
        <p:spPr>
          <a:xfrm>
            <a:off x="7756987" y="6539949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O-1_</a:t>
            </a:r>
            <a:r>
              <a:rPr lang="ja-JP" altLang="en-US" sz="1400" b="1" dirty="0">
                <a:solidFill>
                  <a:schemeClr val="bg1"/>
                </a:solidFill>
              </a:rPr>
              <a:t>東京 太郎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6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D483B0-E87C-4F51-BC88-2A1D65F253FC}"/>
              </a:ext>
            </a:extLst>
          </p:cNvPr>
          <p:cNvSpPr/>
          <p:nvPr/>
        </p:nvSpPr>
        <p:spPr>
          <a:xfrm>
            <a:off x="5793025" y="10274"/>
            <a:ext cx="33509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フォーマット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C2E495-ADBA-4BF0-AC94-359D33700A12}"/>
              </a:ext>
            </a:extLst>
          </p:cNvPr>
          <p:cNvSpPr txBox="1"/>
          <p:nvPr/>
        </p:nvSpPr>
        <p:spPr>
          <a:xfrm>
            <a:off x="7756987" y="6539949"/>
            <a:ext cx="1285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X-X_</a:t>
            </a:r>
            <a:r>
              <a:rPr lang="ja-JP" altLang="en-US" sz="1400" b="1" dirty="0">
                <a:solidFill>
                  <a:schemeClr val="bg1"/>
                </a:solidFill>
              </a:rPr>
              <a:t>●● ●●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7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179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学術集会口演発表スライド 設定のお願い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弘一 片岡</dc:creator>
  <cp:lastModifiedBy>阿部　菜有子 / Nayuko ABE（JCD）</cp:lastModifiedBy>
  <cp:revision>29</cp:revision>
  <dcterms:created xsi:type="dcterms:W3CDTF">2021-08-11T10:25:14Z</dcterms:created>
  <dcterms:modified xsi:type="dcterms:W3CDTF">2022-09-21T01:28:30Z</dcterms:modified>
</cp:coreProperties>
</file>